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16"/>
  </p:notesMasterIdLst>
  <p:sldIdLst>
    <p:sldId id="341" r:id="rId3"/>
    <p:sldId id="259" r:id="rId4"/>
    <p:sldId id="260" r:id="rId5"/>
    <p:sldId id="342" r:id="rId6"/>
    <p:sldId id="343" r:id="rId7"/>
    <p:sldId id="344" r:id="rId8"/>
    <p:sldId id="345" r:id="rId9"/>
    <p:sldId id="346" r:id="rId10"/>
    <p:sldId id="347" r:id="rId11"/>
    <p:sldId id="351" r:id="rId12"/>
    <p:sldId id="348" r:id="rId13"/>
    <p:sldId id="349" r:id="rId14"/>
    <p:sldId id="35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62" autoAdjust="0"/>
    <p:restoredTop sz="84751" autoAdjust="0"/>
  </p:normalViewPr>
  <p:slideViewPr>
    <p:cSldViewPr snapToGrid="0" showGuides="1">
      <p:cViewPr>
        <p:scale>
          <a:sx n="66" d="100"/>
          <a:sy n="66" d="100"/>
        </p:scale>
        <p:origin x="870" y="31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6188E-DADE-4598-A32C-B31EEF06ED9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E182-0764-4883-9DC1-7A609482E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6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vi-VN" baseline="0" dirty="0" smtClean="0"/>
              <a:t>Ư</a:t>
            </a:r>
            <a:r>
              <a:rPr lang="en-US" baseline="0" dirty="0" smtClean="0"/>
              <a:t>u </a:t>
            </a:r>
            <a:r>
              <a:rPr lang="en-US" baseline="0" dirty="0" err="1" smtClean="0"/>
              <a:t>điểm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Ó pen </a:t>
            </a:r>
            <a:r>
              <a:rPr lang="en-US" baseline="0" dirty="0" err="1" smtClean="0"/>
              <a:t>suột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Free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Controll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Pattern matching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E182-0764-4883-9DC1-7A609482E1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8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E182-0764-4883-9DC1-7A609482E1B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95138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E182-0764-4883-9DC1-7A609482E1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847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E182-0764-4883-9DC1-7A609482E1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9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1.png"/><Relationship Id="rId4" Type="http://schemas.openxmlformats.org/officeDocument/2006/relationships/notesSlide" Target="../notesSlides/notesSlide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096A45-149C-434A-9384-514229A5CDDC}"/>
              </a:ext>
            </a:extLst>
          </p:cNvPr>
          <p:cNvGrpSpPr/>
          <p:nvPr/>
        </p:nvGrpSpPr>
        <p:grpSpPr>
          <a:xfrm>
            <a:off x="4066258" y="215207"/>
            <a:ext cx="7215309" cy="1899102"/>
            <a:chOff x="4500251" y="-1404580"/>
            <a:chExt cx="7706135" cy="371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C0E450-4D6D-4892-9709-938BFD2A459A}"/>
                </a:ext>
              </a:extLst>
            </p:cNvPr>
            <p:cNvSpPr txBox="1"/>
            <p:nvPr/>
          </p:nvSpPr>
          <p:spPr>
            <a:xfrm>
              <a:off x="4500251" y="1077986"/>
              <a:ext cx="7706135" cy="123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KHOA CÔNG NGHỆ THÔNG TIN</a:t>
              </a:r>
              <a:endParaRPr lang="en-US" altLang="ko-KR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3A851A-671D-4B2A-A69B-275E5611DC4E}"/>
                </a:ext>
              </a:extLst>
            </p:cNvPr>
            <p:cNvSpPr txBox="1"/>
            <p:nvPr/>
          </p:nvSpPr>
          <p:spPr>
            <a:xfrm>
              <a:off x="4806686" y="-1404580"/>
              <a:ext cx="7376222" cy="310291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500" b="1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 ĐẠI HỌC SƯ PHẠM 	KỸ THUẬT TP. HCM</a:t>
              </a:r>
            </a:p>
            <a:p>
              <a:endParaRPr lang="ko-KR" altLang="en-US" sz="27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ABD226-16BE-4A74-89E6-457EDF1A4BD8}"/>
              </a:ext>
            </a:extLst>
          </p:cNvPr>
          <p:cNvGrpSpPr/>
          <p:nvPr/>
        </p:nvGrpSpPr>
        <p:grpSpPr>
          <a:xfrm>
            <a:off x="2226833" y="3349358"/>
            <a:ext cx="9965166" cy="3128558"/>
            <a:chOff x="4539988" y="1997544"/>
            <a:chExt cx="8683259" cy="31285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0FB77E-6818-43DE-B45F-1A40058FBE51}"/>
                </a:ext>
              </a:extLst>
            </p:cNvPr>
            <p:cNvSpPr txBox="1"/>
            <p:nvPr/>
          </p:nvSpPr>
          <p:spPr>
            <a:xfrm>
              <a:off x="8276721" y="3802663"/>
              <a:ext cx="494652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hướng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dẫn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	TS.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Lê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Vĩnh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Thịnh</a:t>
              </a:r>
              <a:endPara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Sinh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Liên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Minh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16110427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Hoàng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Sang	16110439</a:t>
              </a:r>
              <a:endPara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48C6A-1540-488E-86D2-232C74A3983D}"/>
                </a:ext>
              </a:extLst>
            </p:cNvPr>
            <p:cNvSpPr txBox="1"/>
            <p:nvPr/>
          </p:nvSpPr>
          <p:spPr>
            <a:xfrm>
              <a:off x="4539988" y="1997544"/>
              <a:ext cx="8320731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XÂY DỰNG APP KINH DOANH BÁN THỨC ĂN NHANH SỬ DỤNG .NET FRAMEWORK &amp; FLUTTER</a:t>
              </a:r>
              <a:endParaRPr lang="ko-KR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1978191" y="2431336"/>
            <a:ext cx="737541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500" b="1" dirty="0" smtClean="0">
                <a:solidFill>
                  <a:schemeClr val="accent1"/>
                </a:solidFill>
                <a:effectLst/>
                <a:latin typeface="Stencil" panose="040409050D0802020404" pitchFamily="82" charset="0"/>
                <a:cs typeface="Times New Roman" panose="02020603050405020304" pitchFamily="18" charset="0"/>
              </a:rPr>
              <a:t>KHÓA LUẬN TỐT NGHIỆP</a:t>
            </a:r>
            <a:endParaRPr lang="ko-KR" altLang="en-US" sz="4500" b="1" dirty="0">
              <a:solidFill>
                <a:schemeClr val="accent1"/>
              </a:solidFill>
              <a:effectLst/>
              <a:latin typeface="Stencil" panose="040409050D0802020404" pitchFamily="82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80" y="259734"/>
            <a:ext cx="831312" cy="10651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60" y="323705"/>
            <a:ext cx="846445" cy="8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9convert.com - FoodOrder AdminPage  ASP NET Core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869" y="1024758"/>
            <a:ext cx="10945207" cy="51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417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vi-V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trơn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 1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Entity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language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3786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Firebase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Push Notification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template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89526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2055" y="1461658"/>
            <a:ext cx="9921766" cy="3898618"/>
          </a:xfrm>
        </p:spPr>
        <p:txBody>
          <a:bodyPr/>
          <a:lstStyle/>
          <a:p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6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2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186" y="107773"/>
            <a:ext cx="5704370" cy="724247"/>
          </a:xfrm>
          <a:prstGeom prst="rect">
            <a:avLst/>
          </a:prstGeom>
        </p:spPr>
        <p:txBody>
          <a:bodyPr/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842414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77601" y="847651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1.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2026418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9" y="2039312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2.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3330194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9" y="3327531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3.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4531586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8" y="4526060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4.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5728189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7" y="5732978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5.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92" grpId="0"/>
      <p:bldP spid="95" grpId="0"/>
      <p:bldP spid="96" grpId="0"/>
      <p:bldP spid="99" grpId="0"/>
      <p:bldP spid="100" grpId="0"/>
      <p:bldP spid="103" grpId="0"/>
      <p:bldP spid="104" grpId="0"/>
      <p:bldP spid="107" grpId="0"/>
      <p:bldP spid="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660" y="253448"/>
            <a:ext cx="3684552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thức ăn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ASP.NET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Entity Framework, Flutter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Rasa framework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hội kinh doanh cho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đặt thức ăn online là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cao, hiện tại trên thị trường số lượng sản phẩm đang có rất ít và tính năng của các ứng dụng trên thị trường còn hạn chế.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660" y="253448"/>
            <a:ext cx="3684552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831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660" y="253448"/>
            <a:ext cx="6859912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55" y="1208689"/>
            <a:ext cx="3026005" cy="184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55" y="3577950"/>
            <a:ext cx="1933575" cy="2371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76" y="1184382"/>
            <a:ext cx="3019425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1208689"/>
            <a:ext cx="2455778" cy="1843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658" y="3577950"/>
            <a:ext cx="3932183" cy="1651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62" y="3577950"/>
            <a:ext cx="1905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535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576551" y="893132"/>
            <a:ext cx="485578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126" y="1617379"/>
            <a:ext cx="7480409" cy="45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975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576551" y="893132"/>
            <a:ext cx="206002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side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1203" y="223649"/>
            <a:ext cx="2676525" cy="578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685" y="1747649"/>
            <a:ext cx="2552102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4829" y="1775354"/>
            <a:ext cx="2598370" cy="422997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9268" y="1760185"/>
            <a:ext cx="2863375" cy="408714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892192" y="1775354"/>
            <a:ext cx="2797238" cy="42299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379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576551" y="893132"/>
            <a:ext cx="206002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96" y="1778547"/>
            <a:ext cx="4498428" cy="2178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41" y="1778547"/>
            <a:ext cx="2642038" cy="3919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180" y="1778547"/>
            <a:ext cx="2774730" cy="3916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124" y="646713"/>
            <a:ext cx="27051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477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639613" y="890621"/>
            <a:ext cx="4193629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45564" y="1806318"/>
            <a:ext cx="4698491" cy="49557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video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99586" y="425904"/>
            <a:ext cx="2785242" cy="60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49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1278</TotalTime>
  <Words>504</Words>
  <Application>Microsoft Office PowerPoint</Application>
  <PresentationFormat>Widescreen</PresentationFormat>
  <Paragraphs>74</Paragraphs>
  <Slides>13</Slides>
  <Notes>4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Unicode MS</vt:lpstr>
      <vt:lpstr>Calibri</vt:lpstr>
      <vt:lpstr>Stencil</vt:lpstr>
      <vt:lpstr>Times New Roman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SangHP</cp:lastModifiedBy>
  <cp:revision>80</cp:revision>
  <dcterms:created xsi:type="dcterms:W3CDTF">2020-01-20T05:08:25Z</dcterms:created>
  <dcterms:modified xsi:type="dcterms:W3CDTF">2021-07-16T14:17:59Z</dcterms:modified>
</cp:coreProperties>
</file>